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7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94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1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68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7428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9587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4646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737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1611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1195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92959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146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29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28301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04362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40447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43334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6581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42876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38409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91780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37438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7472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532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17003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83480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67815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22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6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5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13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44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41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4DDF-1AE8-6C43-AD8B-8243885694F9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D8F2-24B8-584B-A3F8-D16BF94F0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8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A4DDF-1AE8-6C43-AD8B-8243885694F9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2D8F2-24B8-584B-A3F8-D16BF94F0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14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A4DDF-1AE8-6C43-AD8B-8243885694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2D8F2-24B8-584B-A3F8-D16BF94F074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6421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A4DDF-1AE8-6C43-AD8B-8243885694F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1/2/2014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2D8F2-24B8-584B-A3F8-D16BF94F074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4172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8183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10974"/>
            <a:ext cx="7772400" cy="4642563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These </a:t>
            </a:r>
            <a:r>
              <a:rPr lang="en-US" sz="2400" dirty="0"/>
              <a:t>are the proverbs of Solomon, David's son, king of Israel. </a:t>
            </a:r>
            <a:r>
              <a:rPr lang="en-US" sz="2400" baseline="30000" dirty="0"/>
              <a:t>2</a:t>
            </a:r>
            <a:r>
              <a:rPr lang="en-US" sz="2400" dirty="0"/>
              <a:t> Their purpose is to teach people wisdom and discipline, to help them understand the insights of the wise. </a:t>
            </a:r>
            <a:r>
              <a:rPr lang="en-US" sz="2400" baseline="30000" dirty="0"/>
              <a:t>3</a:t>
            </a:r>
            <a:r>
              <a:rPr lang="en-US" sz="2400" dirty="0"/>
              <a:t> Their purpose is to teach people to live disciplined and successful lives, to help them do what is right, just, and fair. </a:t>
            </a:r>
            <a:r>
              <a:rPr lang="en-US" sz="2400" baseline="30000" dirty="0"/>
              <a:t>4</a:t>
            </a:r>
            <a:r>
              <a:rPr lang="en-US" sz="2400" dirty="0"/>
              <a:t> These proverbs will give insight to the simple, knowledge and discernment to the young. </a:t>
            </a:r>
            <a:r>
              <a:rPr lang="en-US" sz="2400" baseline="30000" dirty="0"/>
              <a:t>5</a:t>
            </a:r>
            <a:r>
              <a:rPr lang="en-US" sz="2400" dirty="0"/>
              <a:t> Let the wise listen to these proverbs and become even wiser. Let those with understanding receive guidance </a:t>
            </a:r>
            <a:r>
              <a:rPr lang="en-US" sz="2400" baseline="30000" dirty="0"/>
              <a:t>6</a:t>
            </a:r>
            <a:r>
              <a:rPr lang="en-US" sz="2400" dirty="0"/>
              <a:t> by exploring the meaning in these proverbs and parables, the words of the wise and their riddles. </a:t>
            </a:r>
            <a:r>
              <a:rPr lang="en-US" sz="2400" baseline="30000" dirty="0"/>
              <a:t>7</a:t>
            </a:r>
            <a:r>
              <a:rPr lang="en-US" sz="2400" dirty="0"/>
              <a:t> Fear of the LORD is the foundation of true knowledge, but fools despise wisdom and discipline.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5604" y="5315871"/>
            <a:ext cx="3130146" cy="645855"/>
          </a:xfrm>
        </p:spPr>
        <p:txBody>
          <a:bodyPr>
            <a:normAutofit/>
          </a:bodyPr>
          <a:lstStyle/>
          <a:p>
            <a:r>
              <a:rPr lang="en-US" sz="2400" baseline="30000" dirty="0" smtClean="0">
                <a:solidFill>
                  <a:schemeClr val="tx1"/>
                </a:solidFill>
              </a:rPr>
              <a:t>NLT  </a:t>
            </a:r>
            <a:r>
              <a:rPr lang="en-US" sz="2400" dirty="0" smtClean="0">
                <a:solidFill>
                  <a:schemeClr val="tx1"/>
                </a:solidFill>
              </a:rPr>
              <a:t>Proverbs 1:1-7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065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97" y="566623"/>
            <a:ext cx="3601123" cy="980898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Wisdom – 4 Principles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113" y="4286463"/>
            <a:ext cx="3893089" cy="241459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Personal Humility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9015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97" y="566623"/>
            <a:ext cx="3601123" cy="980898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Wisdom – 4 Principles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113" y="4286463"/>
            <a:ext cx="3893089" cy="241459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Personal Humility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Love for Others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0200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97" y="566623"/>
            <a:ext cx="3601123" cy="980898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Wisdom – 4 Principles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113" y="4286463"/>
            <a:ext cx="3893089" cy="241459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Personal Humility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Love for 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Pass it Down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6411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97" y="566623"/>
            <a:ext cx="3601123" cy="980898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Wisdom – 4 Principles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113" y="4286463"/>
            <a:ext cx="3893089" cy="241459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Personal Humility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Love for 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Pass it Down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Appropriate Fear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6233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81708" y="204390"/>
            <a:ext cx="6438664" cy="14322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Wisdom is a discipline that needs to be integrated and applied.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7426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197</Words>
  <Application>Microsoft Macintosh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1_Office Theme</vt:lpstr>
      <vt:lpstr>2_Office Theme</vt:lpstr>
      <vt:lpstr>PowerPoint Presentation</vt:lpstr>
      <vt:lpstr>These are the proverbs of Solomon, David's son, king of Israel. 2 Their purpose is to teach people wisdom and discipline, to help them understand the insights of the wise. 3 Their purpose is to teach people to live disciplined and successful lives, to help them do what is right, just, and fair. 4 These proverbs will give insight to the simple, knowledge and discernment to the young. 5 Let the wise listen to these proverbs and become even wiser. Let those with understanding receive guidance 6 by exploring the meaning in these proverbs and parables, the words of the wise and their riddles. 7 Fear of the LORD is the foundation of true knowledge, but fools despise wisdom and discipline. </vt:lpstr>
      <vt:lpstr>Wisdom – 4 Principles</vt:lpstr>
      <vt:lpstr>Wisdom – 4 Principles</vt:lpstr>
      <vt:lpstr>Wisdom – 4 Principles</vt:lpstr>
      <vt:lpstr>Wisdom – 4 Principles</vt:lpstr>
      <vt:lpstr>Wisdom is a discipline that needs to be integrated and applied.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Korkidakis</dc:creator>
  <cp:lastModifiedBy>Jon Korkidakis</cp:lastModifiedBy>
  <cp:revision>12</cp:revision>
  <dcterms:created xsi:type="dcterms:W3CDTF">2014-01-01T21:55:34Z</dcterms:created>
  <dcterms:modified xsi:type="dcterms:W3CDTF">2014-01-02T18:33:27Z</dcterms:modified>
</cp:coreProperties>
</file>